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78" r:id="rId3"/>
    <p:sldId id="279" r:id="rId4"/>
    <p:sldId id="280" r:id="rId5"/>
    <p:sldId id="281" r:id="rId6"/>
    <p:sldId id="282" r:id="rId7"/>
    <p:sldId id="287" r:id="rId8"/>
    <p:sldId id="286" r:id="rId9"/>
    <p:sldId id="285" r:id="rId10"/>
    <p:sldId id="258" r:id="rId11"/>
    <p:sldId id="259" r:id="rId12"/>
    <p:sldId id="288" r:id="rId13"/>
    <p:sldId id="260" r:id="rId14"/>
    <p:sldId id="267" r:id="rId15"/>
    <p:sldId id="268" r:id="rId16"/>
    <p:sldId id="269" r:id="rId17"/>
    <p:sldId id="270" r:id="rId18"/>
    <p:sldId id="284" r:id="rId19"/>
    <p:sldId id="274" r:id="rId20"/>
    <p:sldId id="289" r:id="rId21"/>
    <p:sldId id="275" r:id="rId22"/>
    <p:sldId id="290" r:id="rId23"/>
    <p:sldId id="276" r:id="rId24"/>
    <p:sldId id="291" r:id="rId25"/>
    <p:sldId id="277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</p:sldIdLst>
  <p:sldSz cx="9144000" cy="6858000" type="screen4x3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1416" y="-96"/>
      </p:cViewPr>
      <p:guideLst>
        <p:guide orient="horz" pos="63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15B9-6DD4-B74D-9A52-EEF11FE7205C}" type="datetimeFigureOut">
              <a:rPr lang="en-US" smtClean="0"/>
              <a:t>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8494-2AEB-D148-9059-5E736258D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15B9-6DD4-B74D-9A52-EEF11FE7205C}" type="datetimeFigureOut">
              <a:rPr lang="en-US" smtClean="0"/>
              <a:t>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8494-2AEB-D148-9059-5E736258D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40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15B9-6DD4-B74D-9A52-EEF11FE7205C}" type="datetimeFigureOut">
              <a:rPr lang="en-US" smtClean="0"/>
              <a:t>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8494-2AEB-D148-9059-5E736258D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74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15B9-6DD4-B74D-9A52-EEF11FE7205C}" type="datetimeFigureOut">
              <a:rPr lang="en-US" smtClean="0"/>
              <a:t>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8494-2AEB-D148-9059-5E736258D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17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15B9-6DD4-B74D-9A52-EEF11FE7205C}" type="datetimeFigureOut">
              <a:rPr lang="en-US" smtClean="0"/>
              <a:t>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8494-2AEB-D148-9059-5E736258D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91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15B9-6DD4-B74D-9A52-EEF11FE7205C}" type="datetimeFigureOut">
              <a:rPr lang="en-US" smtClean="0"/>
              <a:t>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8494-2AEB-D148-9059-5E736258D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0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15B9-6DD4-B74D-9A52-EEF11FE7205C}" type="datetimeFigureOut">
              <a:rPr lang="en-US" smtClean="0"/>
              <a:t>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8494-2AEB-D148-9059-5E736258D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85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15B9-6DD4-B74D-9A52-EEF11FE7205C}" type="datetimeFigureOut">
              <a:rPr lang="en-US" smtClean="0"/>
              <a:t>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8494-2AEB-D148-9059-5E736258D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7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15B9-6DD4-B74D-9A52-EEF11FE7205C}" type="datetimeFigureOut">
              <a:rPr lang="en-US" smtClean="0"/>
              <a:t>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8494-2AEB-D148-9059-5E736258D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15B9-6DD4-B74D-9A52-EEF11FE7205C}" type="datetimeFigureOut">
              <a:rPr lang="en-US" smtClean="0"/>
              <a:t>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8494-2AEB-D148-9059-5E736258D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53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15B9-6DD4-B74D-9A52-EEF11FE7205C}" type="datetimeFigureOut">
              <a:rPr lang="en-US" smtClean="0"/>
              <a:t>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C8494-2AEB-D148-9059-5E736258D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0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115B9-6DD4-B74D-9A52-EEF11FE7205C}" type="datetimeFigureOut">
              <a:rPr lang="en-US" smtClean="0"/>
              <a:t>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C8494-2AEB-D148-9059-5E736258D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31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7282613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08989349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31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25042943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782682" y="2705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44671691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002246" y="360348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48636" y="360348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886632" y="361476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340306" y="361036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762624" y="360596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13544" y="50416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459934" y="50416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897930" y="50529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25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25042943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782682" y="2705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44671691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002246" y="360348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48636" y="360348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886632" y="361476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340306" y="361036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762624" y="360596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13544" y="50416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459934" y="50416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897930" y="50529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351604" y="50485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773922" y="50441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252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06590271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5273272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941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03474481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43739024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002246" y="360348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13544" y="50416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252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02291223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60378581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002246" y="360348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48636" y="360348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13544" y="50416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459934" y="50416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64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02291223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60378581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002246" y="360348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48636" y="360348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886632" y="361476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13544" y="50416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459934" y="50416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897930" y="505292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02291223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60378581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002246" y="360348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48636" y="360348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886632" y="361476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340306" y="361036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13544" y="50416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459934" y="50416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897930" y="505292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351604" y="504852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64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02291223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782682" y="27052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60378581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002246" y="360348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48636" y="360348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886632" y="361476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340306" y="361036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762624" y="360596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13544" y="50416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459934" y="504164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897930" y="505292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351604" y="504852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773922" y="5044120"/>
            <a:ext cx="1368000" cy="1368000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964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26655138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03936530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44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14643613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79992527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4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60752008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42603333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Oval 20"/>
          <p:cNvSpPr/>
          <p:nvPr/>
        </p:nvSpPr>
        <p:spPr>
          <a:xfrm>
            <a:off x="1013544" y="50416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459934" y="50416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449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66189883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7346582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0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14643613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79992527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4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34988622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81645391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6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14643613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71687533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4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91082705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75702118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0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14643613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79992527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4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67281260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03737920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8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99686421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29729021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6795238" y="279564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85503356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59932091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6795238" y="279564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90948" y="35721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6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47474615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19028895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6795238" y="279564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90948" y="35721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05892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6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32473962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35579443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1013544" y="50416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459934" y="50416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897930" y="505292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351604" y="504852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07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17176380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78731403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6795238" y="279564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90948" y="35721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05892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454839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7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74655131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34305114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6795238" y="279564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90948" y="35721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05892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454839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454839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56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31038586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7012221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6795238" y="279564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90948" y="35721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05892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454839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454839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906690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62956957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34069513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6795238" y="279564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90948" y="35721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05892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454839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454839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906690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906690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9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75631101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50704996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6795238" y="279564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90948" y="35721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05892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454839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454839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906690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906690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313698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48410046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69655484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6795238" y="279564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90948" y="35721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05892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454839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454839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906690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906690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313698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313698" y="5029189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73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20491528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8863489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6795238" y="279564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90948" y="35721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05892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454839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454839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906690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906690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313698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313698" y="5029189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793980" y="35721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86888068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99126586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6795238" y="279564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90948" y="35721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05892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454839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454839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906690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906690" y="503840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313698" y="3585975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313698" y="5029189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793980" y="3572120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766478" y="5029189"/>
            <a:ext cx="1368000" cy="1368000"/>
          </a:xfrm>
          <a:prstGeom prst="ellipse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7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32473962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35579443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002246" y="36034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13544" y="50416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459934" y="50416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897930" y="505292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351604" y="504852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773922" y="504412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07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32473962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35579443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002246" y="36034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48636" y="36034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886632" y="361476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13544" y="50416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459934" y="50416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897930" y="505292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351604" y="504852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773922" y="504412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0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32473962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1033602" y="170620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79992" y="170620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917988" y="17174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71662" y="17130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793980" y="17086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35579443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002246" y="36034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48636" y="360348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886632" y="361476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340306" y="361036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762624" y="360596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13544" y="50416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459934" y="504164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897930" y="505292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351604" y="504852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6773922" y="5044120"/>
            <a:ext cx="1368000" cy="1368000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0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230892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71533937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002246" y="360348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48636" y="360348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5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39175080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83613420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002246" y="360348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48636" y="360348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886632" y="361476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340306" y="361036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575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88622555"/>
              </p:ext>
            </p:extLst>
          </p:nvPr>
        </p:nvGraphicFramePr>
        <p:xfrm>
          <a:off x="990948" y="23668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022304" y="2680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68694" y="2680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906690" y="2793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360364" y="2749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782682" y="27052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5" name="Table 1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14162259"/>
              </p:ext>
            </p:extLst>
          </p:nvPr>
        </p:nvGraphicFramePr>
        <p:xfrm>
          <a:off x="970890" y="3572120"/>
          <a:ext cx="720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440000"/>
                <a:gridCol w="1440000"/>
                <a:gridCol w="1440000"/>
                <a:gridCol w="1440000"/>
              </a:tblGrid>
              <a:tr h="1440000"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0000"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5700" dirty="0"/>
                    </a:p>
                  </a:txBody>
                  <a:tcPr marL="0"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002246" y="360348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48636" y="360348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886632" y="361476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340306" y="361036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762624" y="360596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1013544" y="5041640"/>
            <a:ext cx="1368000" cy="136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85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Rayner</dc:creator>
  <cp:lastModifiedBy>Samantha Sherlock</cp:lastModifiedBy>
  <cp:revision>16</cp:revision>
  <cp:lastPrinted>2018-01-10T09:37:57Z</cp:lastPrinted>
  <dcterms:created xsi:type="dcterms:W3CDTF">2013-02-12T07:27:31Z</dcterms:created>
  <dcterms:modified xsi:type="dcterms:W3CDTF">2018-01-10T09:37:58Z</dcterms:modified>
</cp:coreProperties>
</file>